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Newton’s Law of Gravitation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Force of gravitation</a:t>
            </a: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Law of force of gravitation</a:t>
            </a: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Newton’s law of gravitation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8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r>
              <a:rPr lang="en-US" dirty="0"/>
              <a:t> </a:t>
            </a:r>
            <a:r>
              <a:rPr lang="en-US" dirty="0" smtClean="0"/>
              <a:t>We know that:</a:t>
            </a:r>
          </a:p>
          <a:p>
            <a:r>
              <a:rPr lang="en-US" dirty="0"/>
              <a:t> </a:t>
            </a:r>
            <a:r>
              <a:rPr lang="en-US" dirty="0" smtClean="0"/>
              <a:t>           F = G m</a:t>
            </a:r>
            <a:r>
              <a:rPr lang="en-US" baseline="-25000" dirty="0" smtClean="0"/>
              <a:t>1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 / d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By putting the value:</a:t>
            </a:r>
          </a:p>
          <a:p>
            <a:r>
              <a:rPr lang="en-US" dirty="0"/>
              <a:t> </a:t>
            </a:r>
            <a:r>
              <a:rPr lang="en-US" dirty="0" smtClean="0"/>
              <a:t>             F = 6.673 × 10</a:t>
            </a:r>
            <a:r>
              <a:rPr lang="en-US" baseline="30000" dirty="0" smtClean="0"/>
              <a:t>-11</a:t>
            </a:r>
            <a:r>
              <a:rPr lang="en-US" dirty="0" smtClean="0"/>
              <a:t>Nm</a:t>
            </a:r>
            <a:r>
              <a:rPr lang="en-US" baseline="30000" dirty="0" smtClean="0"/>
              <a:t>2</a:t>
            </a:r>
            <a:r>
              <a:rPr lang="en-US" dirty="0" smtClean="0"/>
              <a:t> kg</a:t>
            </a:r>
            <a:r>
              <a:rPr lang="en-US" baseline="30000" dirty="0" smtClean="0"/>
              <a:t>-2</a:t>
            </a:r>
            <a:r>
              <a:rPr lang="en-US" dirty="0" smtClean="0"/>
              <a:t>  ×  1000kg ×  1000 kg / (1m)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 </a:t>
            </a:r>
            <a:r>
              <a:rPr lang="en-US" dirty="0" smtClean="0"/>
              <a:t>            F = 6.673 ×  10</a:t>
            </a:r>
            <a:r>
              <a:rPr lang="en-US" baseline="30000" dirty="0" smtClean="0"/>
              <a:t>-5 </a:t>
            </a:r>
            <a:r>
              <a:rPr lang="en-US" dirty="0" smtClean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0781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Force of Gravitation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Definition:</a:t>
            </a:r>
          </a:p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force of attraction between all masses in the universe; especially the attraction of the earth's mass for bodies near its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surface.</a:t>
            </a:r>
          </a:p>
          <a:p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force of attraction that bodies exert on one another as a result of their mass. any process or result caused by this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interaction.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force that holds the gases in the sun.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force that causes a ball you throw in the air to come down again.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force that causes a car to coast </a:t>
            </a:r>
            <a:r>
              <a:rPr lang="en-US" dirty="0" smtClean="0"/>
              <a:t>down hill </a:t>
            </a:r>
            <a:r>
              <a:rPr lang="en-US" dirty="0"/>
              <a:t>even when you aren't stepping on the gas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8986" y="3812146"/>
            <a:ext cx="4958366" cy="2456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3812146"/>
            <a:ext cx="275552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Law of Force of Gravitation 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Definition:</a:t>
            </a:r>
          </a:p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Everybody in the universe attracts every other body with a force which is directly proportional to the product of their masses and inversely proportional to the square of distance between their </a:t>
            </a:r>
            <a:r>
              <a:rPr lang="en-US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centres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3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339662"/>
            <a:ext cx="8915400" cy="3777622"/>
          </a:xfrm>
        </p:spPr>
        <p:txBody>
          <a:bodyPr/>
          <a:lstStyle/>
          <a:p>
            <a:r>
              <a:rPr lang="en-US" dirty="0" smtClean="0"/>
              <a:t>Consider two bodies of masses m</a:t>
            </a:r>
            <a:r>
              <a:rPr lang="en-US" baseline="-25000" dirty="0" smtClean="0"/>
              <a:t>1</a:t>
            </a:r>
            <a:r>
              <a:rPr lang="en-US" dirty="0" smtClean="0"/>
              <a:t> and m</a:t>
            </a:r>
            <a:r>
              <a:rPr lang="en-US" baseline="-25000" dirty="0" smtClean="0"/>
              <a:t>2</a:t>
            </a:r>
            <a:r>
              <a:rPr lang="en-US" dirty="0" smtClean="0"/>
              <a:t> . The distance between the </a:t>
            </a:r>
            <a:r>
              <a:rPr lang="en-US" dirty="0" err="1" smtClean="0"/>
              <a:t>centres</a:t>
            </a:r>
            <a:r>
              <a:rPr lang="en-US" dirty="0" smtClean="0"/>
              <a:t> of the masses is 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31" y="3657599"/>
            <a:ext cx="5100034" cy="26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According to the law of gravitation , the gravitational force of attraction F with which the two masses  m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and m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 separated by a distance d attract each other is given by: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F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 smtClean="0"/>
                  <a:t>  m</a:t>
                </a:r>
                <a:r>
                  <a:rPr lang="en-US" baseline="-25000" dirty="0" smtClean="0"/>
                  <a:t>1 </a:t>
                </a:r>
                <a:r>
                  <a:rPr lang="en-US" dirty="0"/>
                  <a:t>m</a:t>
                </a:r>
                <a:r>
                  <a:rPr lang="en-US" dirty="0" smtClean="0"/>
                  <a:t> </a:t>
                </a:r>
                <a:r>
                  <a:rPr lang="en-US" baseline="-25000" dirty="0" smtClean="0"/>
                  <a:t>2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F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 smtClean="0"/>
                  <a:t>    1/ d</a:t>
                </a:r>
                <a:r>
                  <a:rPr lang="en-US" baseline="30000" dirty="0" smtClean="0"/>
                  <a:t>2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 F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 smtClean="0"/>
                  <a:t>  m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m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/ d</a:t>
                </a:r>
                <a:r>
                  <a:rPr lang="en-US" baseline="30000" dirty="0" smtClean="0"/>
                  <a:t>2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 F= G m</a:t>
                </a:r>
                <a:r>
                  <a:rPr lang="en-US" baseline="-25000" dirty="0" smtClean="0"/>
                  <a:t>1 </a:t>
                </a:r>
                <a:r>
                  <a:rPr lang="en-US" dirty="0" smtClean="0"/>
                  <a:t>m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/ d</a:t>
                </a:r>
                <a:r>
                  <a:rPr lang="en-US" baseline="30000" dirty="0" smtClean="0"/>
                  <a:t>2</a:t>
                </a:r>
              </a:p>
              <a:p>
                <a:r>
                  <a:rPr lang="en-US" dirty="0" smtClean="0"/>
                  <a:t>Here G is the proportionality constant. It is called the universal constant of gravitation. Its value is 6.673  10</a:t>
                </a:r>
                <a:r>
                  <a:rPr lang="en-US" baseline="30000" dirty="0" smtClean="0"/>
                  <a:t>-11</a:t>
                </a:r>
                <a:r>
                  <a:rPr lang="en-US" dirty="0" smtClean="0"/>
                  <a:t> Nm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kg</a:t>
                </a:r>
                <a:r>
                  <a:rPr lang="en-US" baseline="30000" dirty="0" smtClean="0"/>
                  <a:t>-2</a:t>
                </a:r>
                <a:r>
                  <a:rPr lang="en-US" dirty="0" smtClean="0"/>
                  <a:t>. 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7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small value of G, the gravitational force of attraction between objects around us is very small and we do not feel it. </a:t>
            </a:r>
            <a:endParaRPr lang="en-US" dirty="0"/>
          </a:p>
          <a:p>
            <a:r>
              <a:rPr lang="en-US" dirty="0" smtClean="0"/>
              <a:t>Since the mass of earth is very large, it attracts nearby object with a significance force.</a:t>
            </a:r>
          </a:p>
          <a:p>
            <a:r>
              <a:rPr lang="en-US" dirty="0" smtClean="0"/>
              <a:t>The weights of an object on the earth is the result of gravitational force of attraction between the earth and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9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Law of Gravitation and Newton’s </a:t>
            </a:r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hird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aw of Motion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to be noted that mass m</a:t>
            </a:r>
            <a:r>
              <a:rPr lang="en-US" baseline="-25000" dirty="0" smtClean="0"/>
              <a:t>1</a:t>
            </a:r>
            <a:r>
              <a:rPr lang="en-US" dirty="0" smtClean="0"/>
              <a:t> attracts m</a:t>
            </a:r>
            <a:r>
              <a:rPr lang="en-US" baseline="-25000" dirty="0" smtClean="0"/>
              <a:t>2</a:t>
            </a:r>
            <a:r>
              <a:rPr lang="en-US" dirty="0" smtClean="0"/>
              <a:t> towards it with a force F while mass m</a:t>
            </a:r>
            <a:r>
              <a:rPr lang="en-US" baseline="-25000" dirty="0" smtClean="0"/>
              <a:t>2</a:t>
            </a:r>
            <a:r>
              <a:rPr lang="en-US" dirty="0" smtClean="0"/>
              <a:t> attracts m</a:t>
            </a:r>
            <a:r>
              <a:rPr lang="en-US" baseline="-25000" dirty="0" smtClean="0"/>
              <a:t>1</a:t>
            </a:r>
            <a:r>
              <a:rPr lang="en-US" dirty="0" smtClean="0"/>
              <a:t> toward it with a force of the same magnitude F but in opposite direction.</a:t>
            </a:r>
          </a:p>
          <a:p>
            <a:r>
              <a:rPr lang="en-US" dirty="0" smtClean="0"/>
              <a:t>If the force acting on m</a:t>
            </a:r>
            <a:r>
              <a:rPr lang="en-US" baseline="-25000" dirty="0" smtClean="0"/>
              <a:t>1</a:t>
            </a:r>
            <a:r>
              <a:rPr lang="en-US" dirty="0" smtClean="0"/>
              <a:t> is considered as action than the force acting on m</a:t>
            </a:r>
            <a:r>
              <a:rPr lang="en-US" baseline="-25000" dirty="0" smtClean="0"/>
              <a:t>2</a:t>
            </a:r>
            <a:r>
              <a:rPr lang="en-US" dirty="0" smtClean="0"/>
              <a:t> will be reaction. The action and reaction due to force of gravitation.</a:t>
            </a:r>
          </a:p>
          <a:p>
            <a:r>
              <a:rPr lang="en-US" dirty="0" smtClean="0"/>
              <a:t>This is consistent with Newton’s Third Law of Motion which states, Two every action there is always an equal but opposite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8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Two lead spheres each of mass 1000kg are kept with their </a:t>
            </a:r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centres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1m apart. Find the gravitational force with which they attract each other.</a:t>
            </a:r>
          </a:p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Given data: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m</a:t>
            </a:r>
            <a:r>
              <a:rPr lang="en-US" baseline="-25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= 1000kg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m</a:t>
            </a:r>
            <a:r>
              <a:rPr lang="en-US" baseline="-25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= 1000kg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d = 1m 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Required: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F=?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773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529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Cambria Math</vt:lpstr>
      <vt:lpstr>Century Gothic</vt:lpstr>
      <vt:lpstr>Wingdings 3</vt:lpstr>
      <vt:lpstr>Wisp</vt:lpstr>
      <vt:lpstr>Newton’s Law of Gravitation</vt:lpstr>
      <vt:lpstr>Force of Gravitation</vt:lpstr>
      <vt:lpstr>Example:</vt:lpstr>
      <vt:lpstr>Law of Force of Gravitation </vt:lpstr>
      <vt:lpstr>Explanation:</vt:lpstr>
      <vt:lpstr>Cont…</vt:lpstr>
      <vt:lpstr>Cont…</vt:lpstr>
      <vt:lpstr>Law of Gravitation and Newton’s Third Law of Motion</vt:lpstr>
      <vt:lpstr>Problem:</vt:lpstr>
      <vt:lpstr>Cont…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 of Gravitation</dc:title>
  <dc:creator>Idrees</dc:creator>
  <cp:lastModifiedBy>Idrees</cp:lastModifiedBy>
  <cp:revision>7</cp:revision>
  <dcterms:created xsi:type="dcterms:W3CDTF">2020-08-14T16:07:14Z</dcterms:created>
  <dcterms:modified xsi:type="dcterms:W3CDTF">2020-08-14T17:09:39Z</dcterms:modified>
</cp:coreProperties>
</file>